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D1C10-27DC-440E-BE06-D9C0FC427B36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6917A-E909-47D3-A16E-CBA43D731A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12.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Отрывок </a:t>
            </a:r>
            <a:r>
              <a:rPr lang="ru-RU" b="1" dirty="0"/>
              <a:t>из стихотворения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Андрея </a:t>
            </a:r>
            <a:r>
              <a:rPr lang="ru-RU" b="1" dirty="0"/>
              <a:t>Сальникова посвящен событиям мая 1944 г., когда во время освобождения Севастополя  в районе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Сапун-горы </a:t>
            </a:r>
            <a:r>
              <a:rPr lang="ru-RU" b="1" dirty="0"/>
              <a:t>развернулись решающие бои за город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7831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000" b="1" dirty="0" smtClean="0"/>
              <a:t>Высокий памятник стоит, </a:t>
            </a:r>
            <a:br>
              <a:rPr lang="ru-RU" sz="4000" b="1" dirty="0" smtClean="0"/>
            </a:br>
            <a:r>
              <a:rPr lang="ru-RU" sz="4000" b="1" dirty="0" smtClean="0"/>
              <a:t>К нему ведёт тропа крутая, </a:t>
            </a:r>
            <a:br>
              <a:rPr lang="ru-RU" sz="4000" b="1" dirty="0" smtClean="0"/>
            </a:br>
            <a:r>
              <a:rPr lang="ru-RU" sz="4000" b="1" dirty="0" smtClean="0"/>
              <a:t>Здесь </a:t>
            </a:r>
            <a:r>
              <a:rPr lang="ru-RU" sz="4000" b="1" dirty="0" err="1" smtClean="0"/>
              <a:t>севастопольцы</a:t>
            </a:r>
            <a:r>
              <a:rPr lang="ru-RU" sz="4000" b="1" dirty="0" smtClean="0"/>
              <a:t> дрались, </a:t>
            </a:r>
            <a:br>
              <a:rPr lang="ru-RU" sz="4000" b="1" dirty="0" smtClean="0"/>
            </a:br>
            <a:r>
              <a:rPr lang="ru-RU" sz="4000" b="1" dirty="0" smtClean="0"/>
              <a:t>Врагов в сраженьях побеждая. </a:t>
            </a:r>
            <a:br>
              <a:rPr lang="ru-RU" sz="4000" b="1" dirty="0" smtClean="0"/>
            </a:br>
            <a:r>
              <a:rPr lang="ru-RU" sz="4000" b="1" dirty="0" smtClean="0"/>
              <a:t>Гремело грозное «Ура!», </a:t>
            </a:r>
            <a:br>
              <a:rPr lang="ru-RU" sz="4000" b="1" dirty="0" smtClean="0"/>
            </a:br>
            <a:r>
              <a:rPr lang="ru-RU" sz="4000" b="1" dirty="0" smtClean="0"/>
              <a:t>Шумело море в час прибоя. </a:t>
            </a:r>
            <a:br>
              <a:rPr lang="ru-RU" sz="4000" b="1" dirty="0" smtClean="0"/>
            </a:br>
            <a:r>
              <a:rPr lang="ru-RU" sz="4000" b="1" dirty="0" smtClean="0"/>
              <a:t>Сапун-гора, Сапун-гора! </a:t>
            </a:r>
            <a:br>
              <a:rPr lang="ru-RU" sz="4000" b="1" dirty="0" smtClean="0"/>
            </a:br>
            <a:r>
              <a:rPr lang="ru-RU" sz="4000" b="1" dirty="0" smtClean="0"/>
              <a:t>Как много связано с тобою!</a:t>
            </a:r>
            <a:endParaRPr lang="en-US" sz="4000" b="1" dirty="0" smtClean="0"/>
          </a:p>
          <a:p>
            <a:pPr>
              <a:buNone/>
            </a:pPr>
            <a:r>
              <a:rPr lang="ru-RU" sz="4000" b="1" dirty="0" smtClean="0"/>
              <a:t>					</a:t>
            </a:r>
          </a:p>
          <a:p>
            <a:pPr>
              <a:buNone/>
            </a:pPr>
            <a:r>
              <a:rPr lang="ru-RU" b="1" dirty="0" smtClean="0"/>
              <a:t>						Андрей Сальников 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Определите, </a:t>
            </a:r>
            <a:r>
              <a:rPr lang="ru-RU" b="1" dirty="0"/>
              <a:t>о каком памятнике идет речь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Ukraine - Ukraine. Russia &amp; Ukraine gallery, image, 529"/>
          <p:cNvPicPr>
            <a:picLocks noChangeAspect="1" noChangeArrowheads="1"/>
          </p:cNvPicPr>
          <p:nvPr/>
        </p:nvPicPr>
        <p:blipFill>
          <a:blip r:embed="rId2" cstate="print"/>
          <a:srcRect l="14757" r="21456" b="25270"/>
          <a:stretch>
            <a:fillRect/>
          </a:stretch>
        </p:blipFill>
        <p:spPr bwMode="auto">
          <a:xfrm>
            <a:off x="0" y="3825702"/>
            <a:ext cx="3888432" cy="30322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Малахов Курган, карта. Фото. Как доехать до Малахова Кургана. Экскурсии"/>
          <p:cNvPicPr>
            <a:picLocks noChangeAspect="1" noChangeArrowheads="1"/>
          </p:cNvPicPr>
          <p:nvPr/>
        </p:nvPicPr>
        <p:blipFill>
          <a:blip r:embed="rId3" cstate="print"/>
          <a:srcRect l="6504" t="24448" r="10250" b="11623"/>
          <a:stretch>
            <a:fillRect/>
          </a:stretch>
        </p:blipFill>
        <p:spPr bwMode="auto">
          <a:xfrm>
            <a:off x="0" y="1268760"/>
            <a:ext cx="4887816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Экскурсии по Крыму для школьников, детей и студентов"/>
          <p:cNvPicPr>
            <a:picLocks noChangeAspect="1" noChangeArrowheads="1"/>
          </p:cNvPicPr>
          <p:nvPr/>
        </p:nvPicPr>
        <p:blipFill>
          <a:blip r:embed="rId4" cstate="print"/>
          <a:srcRect l="41579" t="7052" r="19676" b="13964"/>
          <a:stretch>
            <a:fillRect/>
          </a:stretch>
        </p:blipFill>
        <p:spPr bwMode="auto">
          <a:xfrm>
            <a:off x="5315479" y="1628800"/>
            <a:ext cx="3828521" cy="522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0" y="785794"/>
            <a:ext cx="9144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1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1643050"/>
            <a:ext cx="9144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3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857628"/>
            <a:ext cx="9144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60648"/>
            <a:ext cx="8712968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В память о воинах, сражавшихся за Севастополь, уже 1 мая 1945 года на                    Сапун-горе открыли небольшой военно-полевой музей. В нём экспонировались реликвии войны: документы, фронтовые фотографии воинов-освободителей, их личные вещи, оружие, трофеи, захваченные у врага. В ноябре 1944 года по проекту архитектора М. Я. Гинзбурга на Сапун-Горе воздвигнут обелиск воинской Славы. В 1970 году зажжён вечный огонь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Сапун-Гора, Украина, Севастополь: фото, описание адре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0375"/>
            <a:ext cx="6667500" cy="3857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88" name="Picture 4" descr="Ukraine - Ukraine. Russia &amp; Ukraine gallery, image, 5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67908" y="0"/>
            <a:ext cx="5476092" cy="3645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Управляющая кнопка: назад 5">
            <a:hlinkClick r:id="rId4" action="ppaction://hlinkpres?slideindex=2&amp;slidetitle=Слайд 2" highlightClick="1"/>
          </p:cNvPr>
          <p:cNvSpPr/>
          <p:nvPr/>
        </p:nvSpPr>
        <p:spPr>
          <a:xfrm>
            <a:off x="8316416" y="6453336"/>
            <a:ext cx="827584" cy="404664"/>
          </a:xfrm>
          <a:prstGeom prst="actionButtonBackPrevious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0"/>
            <a:ext cx="914400" cy="9144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/>
              <a:t>2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64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12.  Отрывок из стихотворения  Андрея Сальникова посвящен событиям мая 1944 г., когда во время освобождения Севастополя  в районе  Сапун-горы развернулись решающие бои за город</vt:lpstr>
      <vt:lpstr>Слайд 2</vt:lpstr>
      <vt:lpstr>Определите, о каком памятнике идет речь</vt:lpstr>
      <vt:lpstr>Слайд 4</vt:lpstr>
      <vt:lpstr>Слайд 5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12.  Отрывок из стихотворения  Андрея Сальникова посвящен событиям мая 1944 г., когда во время освобождения Севастополя  в районе Сапун-горы развернулись решающие бои за город</dc:title>
  <dc:creator>Admin</dc:creator>
  <cp:lastModifiedBy>Смехнова</cp:lastModifiedBy>
  <cp:revision>9</cp:revision>
  <dcterms:created xsi:type="dcterms:W3CDTF">2014-12-24T16:32:54Z</dcterms:created>
  <dcterms:modified xsi:type="dcterms:W3CDTF">2015-01-14T06:21:57Z</dcterms:modified>
</cp:coreProperties>
</file>